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D063FFB-BA02-493A-878E-E75770A3CCF6}" v="2" dt="2023-06-16T23:17:39.020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1" d="100"/>
          <a:sy n="51" d="100"/>
        </p:scale>
        <p:origin x="87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notesMaster" Target="notesMasters/notes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ne Thomas" userId="3298c43c3dad923c" providerId="LiveId" clId="{2D063FFB-BA02-493A-878E-E75770A3CCF6}"/>
    <pc:docChg chg="undo custSel addSld modSld">
      <pc:chgData name="Jane Thomas" userId="3298c43c3dad923c" providerId="LiveId" clId="{2D063FFB-BA02-493A-878E-E75770A3CCF6}" dt="2023-06-16T23:18:03.577" v="201" actId="1076"/>
      <pc:docMkLst>
        <pc:docMk/>
      </pc:docMkLst>
      <pc:sldChg chg="modSp mod">
        <pc:chgData name="Jane Thomas" userId="3298c43c3dad923c" providerId="LiveId" clId="{2D063FFB-BA02-493A-878E-E75770A3CCF6}" dt="2023-06-16T23:12:50.566" v="68" actId="20577"/>
        <pc:sldMkLst>
          <pc:docMk/>
          <pc:sldMk cId="0" sldId="256"/>
        </pc:sldMkLst>
        <pc:spChg chg="mod">
          <ac:chgData name="Jane Thomas" userId="3298c43c3dad923c" providerId="LiveId" clId="{2D063FFB-BA02-493A-878E-E75770A3CCF6}" dt="2023-06-16T23:12:50.566" v="68" actId="20577"/>
          <ac:spMkLst>
            <pc:docMk/>
            <pc:sldMk cId="0" sldId="256"/>
            <ac:spMk id="72" creationId="{00000000-0000-0000-0000-000000000000}"/>
          </ac:spMkLst>
        </pc:spChg>
      </pc:sldChg>
      <pc:sldChg chg="modSp mod">
        <pc:chgData name="Jane Thomas" userId="3298c43c3dad923c" providerId="LiveId" clId="{2D063FFB-BA02-493A-878E-E75770A3CCF6}" dt="2023-06-16T23:15:58.323" v="178" actId="27636"/>
        <pc:sldMkLst>
          <pc:docMk/>
          <pc:sldMk cId="0" sldId="257"/>
        </pc:sldMkLst>
        <pc:spChg chg="mod">
          <ac:chgData name="Jane Thomas" userId="3298c43c3dad923c" providerId="LiveId" clId="{2D063FFB-BA02-493A-878E-E75770A3CCF6}" dt="2023-06-16T23:14:13.757" v="156" actId="20577"/>
          <ac:spMkLst>
            <pc:docMk/>
            <pc:sldMk cId="0" sldId="257"/>
            <ac:spMk id="74" creationId="{00000000-0000-0000-0000-000000000000}"/>
          </ac:spMkLst>
        </pc:spChg>
        <pc:spChg chg="mod">
          <ac:chgData name="Jane Thomas" userId="3298c43c3dad923c" providerId="LiveId" clId="{2D063FFB-BA02-493A-878E-E75770A3CCF6}" dt="2023-06-16T23:15:58.323" v="178" actId="27636"/>
          <ac:spMkLst>
            <pc:docMk/>
            <pc:sldMk cId="0" sldId="257"/>
            <ac:spMk id="75" creationId="{00000000-0000-0000-0000-000000000000}"/>
          </ac:spMkLst>
        </pc:spChg>
      </pc:sldChg>
      <pc:sldChg chg="addSp delSp modSp add mod">
        <pc:chgData name="Jane Thomas" userId="3298c43c3dad923c" providerId="LiveId" clId="{2D063FFB-BA02-493A-878E-E75770A3CCF6}" dt="2023-06-16T23:18:03.577" v="201" actId="1076"/>
        <pc:sldMkLst>
          <pc:docMk/>
          <pc:sldMk cId="1304643025" sldId="258"/>
        </pc:sldMkLst>
        <pc:spChg chg="add del mod">
          <ac:chgData name="Jane Thomas" userId="3298c43c3dad923c" providerId="LiveId" clId="{2D063FFB-BA02-493A-878E-E75770A3CCF6}" dt="2023-06-16T23:16:50.853" v="181" actId="478"/>
          <ac:spMkLst>
            <pc:docMk/>
            <pc:sldMk cId="1304643025" sldId="258"/>
            <ac:spMk id="3" creationId="{3112C175-276A-2D01-4615-48A1FC43D1C6}"/>
          </ac:spMkLst>
        </pc:spChg>
        <pc:spChg chg="add del mod">
          <ac:chgData name="Jane Thomas" userId="3298c43c3dad923c" providerId="LiveId" clId="{2D063FFB-BA02-493A-878E-E75770A3CCF6}" dt="2023-06-16T23:16:58.269" v="184" actId="478"/>
          <ac:spMkLst>
            <pc:docMk/>
            <pc:sldMk cId="1304643025" sldId="258"/>
            <ac:spMk id="6" creationId="{02BD22C5-E409-C8A9-56E5-35BB63EB9AEB}"/>
          </ac:spMkLst>
        </pc:spChg>
        <pc:spChg chg="add del mod">
          <ac:chgData name="Jane Thomas" userId="3298c43c3dad923c" providerId="LiveId" clId="{2D063FFB-BA02-493A-878E-E75770A3CCF6}" dt="2023-06-16T23:17:55.578" v="198" actId="478"/>
          <ac:spMkLst>
            <pc:docMk/>
            <pc:sldMk cId="1304643025" sldId="258"/>
            <ac:spMk id="7" creationId="{07F7C726-593F-B0BB-4CC1-2FB2CFDFF2CE}"/>
          </ac:spMkLst>
        </pc:spChg>
        <pc:spChg chg="add del mod">
          <ac:chgData name="Jane Thomas" userId="3298c43c3dad923c" providerId="LiveId" clId="{2D063FFB-BA02-493A-878E-E75770A3CCF6}" dt="2023-06-16T23:17:58.013" v="199" actId="478"/>
          <ac:spMkLst>
            <pc:docMk/>
            <pc:sldMk cId="1304643025" sldId="258"/>
            <ac:spMk id="9" creationId="{CF2A0A02-E603-97C6-647E-26FDB73C33BC}"/>
          </ac:spMkLst>
        </pc:spChg>
        <pc:spChg chg="del">
          <ac:chgData name="Jane Thomas" userId="3298c43c3dad923c" providerId="LiveId" clId="{2D063FFB-BA02-493A-878E-E75770A3CCF6}" dt="2023-06-16T23:16:55.379" v="183" actId="478"/>
          <ac:spMkLst>
            <pc:docMk/>
            <pc:sldMk cId="1304643025" sldId="258"/>
            <ac:spMk id="74" creationId="{00000000-0000-0000-0000-000000000000}"/>
          </ac:spMkLst>
        </pc:spChg>
        <pc:spChg chg="del">
          <ac:chgData name="Jane Thomas" userId="3298c43c3dad923c" providerId="LiveId" clId="{2D063FFB-BA02-493A-878E-E75770A3CCF6}" dt="2023-06-16T23:16:47.877" v="180" actId="478"/>
          <ac:spMkLst>
            <pc:docMk/>
            <pc:sldMk cId="1304643025" sldId="258"/>
            <ac:spMk id="75" creationId="{00000000-0000-0000-0000-000000000000}"/>
          </ac:spMkLst>
        </pc:spChg>
        <pc:picChg chg="add mod">
          <ac:chgData name="Jane Thomas" userId="3298c43c3dad923c" providerId="LiveId" clId="{2D063FFB-BA02-493A-878E-E75770A3CCF6}" dt="2023-06-16T23:18:03.577" v="201" actId="1076"/>
          <ac:picMkLst>
            <pc:docMk/>
            <pc:sldMk cId="1304643025" sldId="258"/>
            <ac:picMk id="4" creationId="{16328D56-98F2-3937-E910-00C93E5DCF61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7" name="Shape 6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ern"/>
          <p:cNvSpPr/>
          <p:nvPr/>
        </p:nvSpPr>
        <p:spPr>
          <a:xfrm>
            <a:off x="4229698" y="4034155"/>
            <a:ext cx="2815752" cy="27969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17" h="21564" extrusionOk="0">
                <a:moveTo>
                  <a:pt x="19886" y="0"/>
                </a:moveTo>
                <a:cubicBezTo>
                  <a:pt x="19949" y="7"/>
                  <a:pt x="20051" y="73"/>
                  <a:pt x="20053" y="147"/>
                </a:cubicBezTo>
                <a:cubicBezTo>
                  <a:pt x="20062" y="622"/>
                  <a:pt x="19891" y="1146"/>
                  <a:pt x="19751" y="1596"/>
                </a:cubicBezTo>
                <a:cubicBezTo>
                  <a:pt x="19670" y="1857"/>
                  <a:pt x="19568" y="2074"/>
                  <a:pt x="19457" y="2248"/>
                </a:cubicBezTo>
                <a:cubicBezTo>
                  <a:pt x="19642" y="2153"/>
                  <a:pt x="19956" y="2027"/>
                  <a:pt x="20423" y="2005"/>
                </a:cubicBezTo>
                <a:cubicBezTo>
                  <a:pt x="20649" y="1995"/>
                  <a:pt x="20874" y="1857"/>
                  <a:pt x="20873" y="1855"/>
                </a:cubicBezTo>
                <a:cubicBezTo>
                  <a:pt x="20872" y="1860"/>
                  <a:pt x="20866" y="2591"/>
                  <a:pt x="20049" y="2706"/>
                </a:cubicBezTo>
                <a:cubicBezTo>
                  <a:pt x="19561" y="2779"/>
                  <a:pt x="19379" y="2764"/>
                  <a:pt x="19302" y="2740"/>
                </a:cubicBezTo>
                <a:cubicBezTo>
                  <a:pt x="19236" y="2948"/>
                  <a:pt x="19161" y="3150"/>
                  <a:pt x="19084" y="3350"/>
                </a:cubicBezTo>
                <a:cubicBezTo>
                  <a:pt x="19141" y="3342"/>
                  <a:pt x="19190" y="3333"/>
                  <a:pt x="19340" y="3333"/>
                </a:cubicBezTo>
                <a:cubicBezTo>
                  <a:pt x="19597" y="3334"/>
                  <a:pt x="19933" y="3363"/>
                  <a:pt x="20252" y="3481"/>
                </a:cubicBezTo>
                <a:cubicBezTo>
                  <a:pt x="20591" y="3607"/>
                  <a:pt x="21017" y="3467"/>
                  <a:pt x="21017" y="3466"/>
                </a:cubicBezTo>
                <a:cubicBezTo>
                  <a:pt x="21016" y="3472"/>
                  <a:pt x="20969" y="4259"/>
                  <a:pt x="19924" y="3994"/>
                </a:cubicBezTo>
                <a:cubicBezTo>
                  <a:pt x="19216" y="3824"/>
                  <a:pt x="19014" y="3732"/>
                  <a:pt x="18950" y="3687"/>
                </a:cubicBezTo>
                <a:cubicBezTo>
                  <a:pt x="18870" y="3873"/>
                  <a:pt x="18786" y="4057"/>
                  <a:pt x="18697" y="4236"/>
                </a:cubicBezTo>
                <a:cubicBezTo>
                  <a:pt x="18974" y="4260"/>
                  <a:pt x="19481" y="4332"/>
                  <a:pt x="19979" y="4582"/>
                </a:cubicBezTo>
                <a:cubicBezTo>
                  <a:pt x="20533" y="4859"/>
                  <a:pt x="20756" y="4876"/>
                  <a:pt x="20756" y="4875"/>
                </a:cubicBezTo>
                <a:cubicBezTo>
                  <a:pt x="20756" y="4881"/>
                  <a:pt x="20633" y="5482"/>
                  <a:pt x="19521" y="5010"/>
                </a:cubicBezTo>
                <a:cubicBezTo>
                  <a:pt x="18857" y="4737"/>
                  <a:pt x="18625" y="4611"/>
                  <a:pt x="18532" y="4546"/>
                </a:cubicBezTo>
                <a:cubicBezTo>
                  <a:pt x="18434" y="4730"/>
                  <a:pt x="18333" y="4913"/>
                  <a:pt x="18226" y="5091"/>
                </a:cubicBezTo>
                <a:cubicBezTo>
                  <a:pt x="18597" y="5158"/>
                  <a:pt x="19326" y="5330"/>
                  <a:pt x="19713" y="5675"/>
                </a:cubicBezTo>
                <a:cubicBezTo>
                  <a:pt x="20252" y="6143"/>
                  <a:pt x="20474" y="6050"/>
                  <a:pt x="20473" y="6049"/>
                </a:cubicBezTo>
                <a:cubicBezTo>
                  <a:pt x="20475" y="6057"/>
                  <a:pt x="20358" y="6687"/>
                  <a:pt x="19105" y="6026"/>
                </a:cubicBezTo>
                <a:cubicBezTo>
                  <a:pt x="18415" y="5670"/>
                  <a:pt x="18142" y="5499"/>
                  <a:pt x="18023" y="5411"/>
                </a:cubicBezTo>
                <a:cubicBezTo>
                  <a:pt x="17910" y="5586"/>
                  <a:pt x="17791" y="5757"/>
                  <a:pt x="17669" y="5926"/>
                </a:cubicBezTo>
                <a:cubicBezTo>
                  <a:pt x="18091" y="6040"/>
                  <a:pt x="18938" y="6311"/>
                  <a:pt x="19356" y="6720"/>
                </a:cubicBezTo>
                <a:cubicBezTo>
                  <a:pt x="19930" y="7267"/>
                  <a:pt x="20208" y="7204"/>
                  <a:pt x="20207" y="7203"/>
                </a:cubicBezTo>
                <a:cubicBezTo>
                  <a:pt x="20210" y="7211"/>
                  <a:pt x="19980" y="7826"/>
                  <a:pt x="18597" y="6998"/>
                </a:cubicBezTo>
                <a:cubicBezTo>
                  <a:pt x="17887" y="6579"/>
                  <a:pt x="17574" y="6365"/>
                  <a:pt x="17431" y="6253"/>
                </a:cubicBezTo>
                <a:cubicBezTo>
                  <a:pt x="17295" y="6432"/>
                  <a:pt x="17154" y="6608"/>
                  <a:pt x="17009" y="6780"/>
                </a:cubicBezTo>
                <a:cubicBezTo>
                  <a:pt x="17440" y="6918"/>
                  <a:pt x="18416" y="7273"/>
                  <a:pt x="18881" y="7759"/>
                </a:cubicBezTo>
                <a:cubicBezTo>
                  <a:pt x="19485" y="8374"/>
                  <a:pt x="19817" y="8339"/>
                  <a:pt x="19816" y="8339"/>
                </a:cubicBezTo>
                <a:cubicBezTo>
                  <a:pt x="19819" y="8347"/>
                  <a:pt x="19472" y="8944"/>
                  <a:pt x="17968" y="7972"/>
                </a:cubicBezTo>
                <a:cubicBezTo>
                  <a:pt x="17221" y="7495"/>
                  <a:pt x="16877" y="7245"/>
                  <a:pt x="16718" y="7112"/>
                </a:cubicBezTo>
                <a:cubicBezTo>
                  <a:pt x="16574" y="7275"/>
                  <a:pt x="16428" y="7436"/>
                  <a:pt x="16278" y="7594"/>
                </a:cubicBezTo>
                <a:cubicBezTo>
                  <a:pt x="16680" y="7720"/>
                  <a:pt x="17520" y="8046"/>
                  <a:pt x="18322" y="8752"/>
                </a:cubicBezTo>
                <a:cubicBezTo>
                  <a:pt x="19012" y="9360"/>
                  <a:pt x="19337" y="9415"/>
                  <a:pt x="19336" y="9416"/>
                </a:cubicBezTo>
                <a:cubicBezTo>
                  <a:pt x="19339" y="9423"/>
                  <a:pt x="18875" y="10002"/>
                  <a:pt x="17255" y="8907"/>
                </a:cubicBezTo>
                <a:cubicBezTo>
                  <a:pt x="16467" y="8378"/>
                  <a:pt x="16105" y="8103"/>
                  <a:pt x="15934" y="7953"/>
                </a:cubicBezTo>
                <a:cubicBezTo>
                  <a:pt x="15785" y="8103"/>
                  <a:pt x="15632" y="8251"/>
                  <a:pt x="15479" y="8398"/>
                </a:cubicBezTo>
                <a:cubicBezTo>
                  <a:pt x="15904" y="8563"/>
                  <a:pt x="16794" y="8965"/>
                  <a:pt x="17705" y="9687"/>
                </a:cubicBezTo>
                <a:cubicBezTo>
                  <a:pt x="18466" y="10290"/>
                  <a:pt x="18799" y="10421"/>
                  <a:pt x="18798" y="10422"/>
                </a:cubicBezTo>
                <a:cubicBezTo>
                  <a:pt x="18801" y="10428"/>
                  <a:pt x="18221" y="10993"/>
                  <a:pt x="16492" y="9793"/>
                </a:cubicBezTo>
                <a:cubicBezTo>
                  <a:pt x="15654" y="9215"/>
                  <a:pt x="15274" y="8915"/>
                  <a:pt x="15092" y="8752"/>
                </a:cubicBezTo>
                <a:cubicBezTo>
                  <a:pt x="14904" y="8925"/>
                  <a:pt x="14715" y="9098"/>
                  <a:pt x="14523" y="9267"/>
                </a:cubicBezTo>
                <a:cubicBezTo>
                  <a:pt x="15011" y="9451"/>
                  <a:pt x="16065" y="9909"/>
                  <a:pt x="16924" y="10674"/>
                </a:cubicBezTo>
                <a:cubicBezTo>
                  <a:pt x="17683" y="11351"/>
                  <a:pt x="18092" y="11463"/>
                  <a:pt x="18092" y="11465"/>
                </a:cubicBezTo>
                <a:cubicBezTo>
                  <a:pt x="18094" y="11470"/>
                  <a:pt x="17403" y="12021"/>
                  <a:pt x="15563" y="10743"/>
                </a:cubicBezTo>
                <a:cubicBezTo>
                  <a:pt x="14673" y="10125"/>
                  <a:pt x="14284" y="9815"/>
                  <a:pt x="14095" y="9643"/>
                </a:cubicBezTo>
                <a:cubicBezTo>
                  <a:pt x="13903" y="9809"/>
                  <a:pt x="13708" y="9973"/>
                  <a:pt x="13513" y="10137"/>
                </a:cubicBezTo>
                <a:cubicBezTo>
                  <a:pt x="13983" y="10327"/>
                  <a:pt x="15076" y="10837"/>
                  <a:pt x="16159" y="11763"/>
                </a:cubicBezTo>
                <a:cubicBezTo>
                  <a:pt x="16984" y="12469"/>
                  <a:pt x="17422" y="12650"/>
                  <a:pt x="17421" y="12652"/>
                </a:cubicBezTo>
                <a:cubicBezTo>
                  <a:pt x="17423" y="12655"/>
                  <a:pt x="16573" y="13201"/>
                  <a:pt x="14601" y="11776"/>
                </a:cubicBezTo>
                <a:cubicBezTo>
                  <a:pt x="13643" y="11079"/>
                  <a:pt x="13228" y="10729"/>
                  <a:pt x="13035" y="10540"/>
                </a:cubicBezTo>
                <a:cubicBezTo>
                  <a:pt x="12788" y="10744"/>
                  <a:pt x="12542" y="10948"/>
                  <a:pt x="12295" y="11153"/>
                </a:cubicBezTo>
                <a:cubicBezTo>
                  <a:pt x="12823" y="11323"/>
                  <a:pt x="14059" y="11808"/>
                  <a:pt x="15236" y="12819"/>
                </a:cubicBezTo>
                <a:cubicBezTo>
                  <a:pt x="16110" y="13570"/>
                  <a:pt x="16629" y="13721"/>
                  <a:pt x="16629" y="13724"/>
                </a:cubicBezTo>
                <a:cubicBezTo>
                  <a:pt x="16628" y="13725"/>
                  <a:pt x="15701" y="14304"/>
                  <a:pt x="13524" y="12868"/>
                </a:cubicBezTo>
                <a:cubicBezTo>
                  <a:pt x="12430" y="12141"/>
                  <a:pt x="11971" y="11782"/>
                  <a:pt x="11766" y="11593"/>
                </a:cubicBezTo>
                <a:cubicBezTo>
                  <a:pt x="11520" y="11798"/>
                  <a:pt x="11278" y="12005"/>
                  <a:pt x="11035" y="12213"/>
                </a:cubicBezTo>
                <a:cubicBezTo>
                  <a:pt x="11591" y="12340"/>
                  <a:pt x="12821" y="12746"/>
                  <a:pt x="14263" y="13889"/>
                </a:cubicBezTo>
                <a:cubicBezTo>
                  <a:pt x="15218" y="14646"/>
                  <a:pt x="15791" y="14790"/>
                  <a:pt x="15790" y="14794"/>
                </a:cubicBezTo>
                <a:cubicBezTo>
                  <a:pt x="15786" y="14793"/>
                  <a:pt x="14806" y="15420"/>
                  <a:pt x="12423" y="14002"/>
                </a:cubicBezTo>
                <a:cubicBezTo>
                  <a:pt x="11191" y="13261"/>
                  <a:pt x="10685" y="12898"/>
                  <a:pt x="10466" y="12710"/>
                </a:cubicBezTo>
                <a:cubicBezTo>
                  <a:pt x="10191" y="12953"/>
                  <a:pt x="9918" y="13199"/>
                  <a:pt x="9654" y="13449"/>
                </a:cubicBezTo>
                <a:cubicBezTo>
                  <a:pt x="10259" y="13591"/>
                  <a:pt x="11737" y="14037"/>
                  <a:pt x="13203" y="15035"/>
                </a:cubicBezTo>
                <a:cubicBezTo>
                  <a:pt x="14265" y="15758"/>
                  <a:pt x="14863" y="15908"/>
                  <a:pt x="14862" y="15913"/>
                </a:cubicBezTo>
                <a:cubicBezTo>
                  <a:pt x="14854" y="15909"/>
                  <a:pt x="13858" y="16607"/>
                  <a:pt x="11270" y="15249"/>
                </a:cubicBezTo>
                <a:cubicBezTo>
                  <a:pt x="9870" y="14505"/>
                  <a:pt x="9336" y="14156"/>
                  <a:pt x="9112" y="13977"/>
                </a:cubicBezTo>
                <a:cubicBezTo>
                  <a:pt x="8832" y="14260"/>
                  <a:pt x="8562" y="14549"/>
                  <a:pt x="8301" y="14846"/>
                </a:cubicBezTo>
                <a:cubicBezTo>
                  <a:pt x="8845" y="14906"/>
                  <a:pt x="10366" y="15200"/>
                  <a:pt x="12164" y="16316"/>
                </a:cubicBezTo>
                <a:cubicBezTo>
                  <a:pt x="13316" y="17031"/>
                  <a:pt x="13950" y="17139"/>
                  <a:pt x="13950" y="17145"/>
                </a:cubicBezTo>
                <a:cubicBezTo>
                  <a:pt x="13937" y="17138"/>
                  <a:pt x="12969" y="17936"/>
                  <a:pt x="10189" y="16683"/>
                </a:cubicBezTo>
                <a:cubicBezTo>
                  <a:pt x="8625" y="15965"/>
                  <a:pt x="8032" y="15619"/>
                  <a:pt x="7801" y="15448"/>
                </a:cubicBezTo>
                <a:cubicBezTo>
                  <a:pt x="7539" y="15777"/>
                  <a:pt x="7289" y="16115"/>
                  <a:pt x="7060" y="16467"/>
                </a:cubicBezTo>
                <a:cubicBezTo>
                  <a:pt x="7548" y="16482"/>
                  <a:pt x="9241" y="16686"/>
                  <a:pt x="11203" y="17749"/>
                </a:cubicBezTo>
                <a:cubicBezTo>
                  <a:pt x="12461" y="18431"/>
                  <a:pt x="13106" y="18453"/>
                  <a:pt x="13107" y="18460"/>
                </a:cubicBezTo>
                <a:cubicBezTo>
                  <a:pt x="13088" y="18449"/>
                  <a:pt x="12205" y="19391"/>
                  <a:pt x="9254" y="18300"/>
                </a:cubicBezTo>
                <a:cubicBezTo>
                  <a:pt x="7492" y="17631"/>
                  <a:pt x="6872" y="17307"/>
                  <a:pt x="6651" y="17150"/>
                </a:cubicBezTo>
                <a:cubicBezTo>
                  <a:pt x="6435" y="17535"/>
                  <a:pt x="6239" y="17934"/>
                  <a:pt x="6070" y="18351"/>
                </a:cubicBezTo>
                <a:cubicBezTo>
                  <a:pt x="6175" y="18337"/>
                  <a:pt x="6329" y="18326"/>
                  <a:pt x="6536" y="18331"/>
                </a:cubicBezTo>
                <a:cubicBezTo>
                  <a:pt x="7246" y="18347"/>
                  <a:pt x="8547" y="18540"/>
                  <a:pt x="10414" y="19358"/>
                </a:cubicBezTo>
                <a:cubicBezTo>
                  <a:pt x="11792" y="19963"/>
                  <a:pt x="12411" y="19917"/>
                  <a:pt x="12414" y="19926"/>
                </a:cubicBezTo>
                <a:cubicBezTo>
                  <a:pt x="12387" y="19910"/>
                  <a:pt x="11857" y="20991"/>
                  <a:pt x="8753" y="20225"/>
                </a:cubicBezTo>
                <a:cubicBezTo>
                  <a:pt x="6812" y="19745"/>
                  <a:pt x="6025" y="19291"/>
                  <a:pt x="5788" y="19131"/>
                </a:cubicBezTo>
                <a:cubicBezTo>
                  <a:pt x="5551" y="19883"/>
                  <a:pt x="5391" y="20689"/>
                  <a:pt x="5326" y="21562"/>
                </a:cubicBezTo>
                <a:cubicBezTo>
                  <a:pt x="5326" y="21562"/>
                  <a:pt x="4993" y="21598"/>
                  <a:pt x="4835" y="21323"/>
                </a:cubicBezTo>
                <a:cubicBezTo>
                  <a:pt x="4906" y="20471"/>
                  <a:pt x="5066" y="19686"/>
                  <a:pt x="5292" y="18949"/>
                </a:cubicBezTo>
                <a:cubicBezTo>
                  <a:pt x="4927" y="18857"/>
                  <a:pt x="4164" y="18648"/>
                  <a:pt x="2625" y="18012"/>
                </a:cubicBezTo>
                <a:cubicBezTo>
                  <a:pt x="-583" y="16688"/>
                  <a:pt x="32" y="15166"/>
                  <a:pt x="74" y="15200"/>
                </a:cubicBezTo>
                <a:cubicBezTo>
                  <a:pt x="72" y="15206"/>
                  <a:pt x="398" y="15776"/>
                  <a:pt x="1941" y="16187"/>
                </a:cubicBezTo>
                <a:cubicBezTo>
                  <a:pt x="3945" y="16722"/>
                  <a:pt x="5095" y="17643"/>
                  <a:pt x="5587" y="18103"/>
                </a:cubicBezTo>
                <a:cubicBezTo>
                  <a:pt x="5755" y="17686"/>
                  <a:pt x="5949" y="17287"/>
                  <a:pt x="6160" y="16902"/>
                </a:cubicBezTo>
                <a:cubicBezTo>
                  <a:pt x="5746" y="16788"/>
                  <a:pt x="4817" y="16516"/>
                  <a:pt x="3564" y="15928"/>
                </a:cubicBezTo>
                <a:cubicBezTo>
                  <a:pt x="667" y="14568"/>
                  <a:pt x="1469" y="13070"/>
                  <a:pt x="1498" y="13094"/>
                </a:cubicBezTo>
                <a:cubicBezTo>
                  <a:pt x="1496" y="13099"/>
                  <a:pt x="1655" y="13789"/>
                  <a:pt x="3165" y="14275"/>
                </a:cubicBezTo>
                <a:cubicBezTo>
                  <a:pt x="5083" y="14892"/>
                  <a:pt x="6133" y="15764"/>
                  <a:pt x="6579" y="16196"/>
                </a:cubicBezTo>
                <a:cubicBezTo>
                  <a:pt x="6811" y="15834"/>
                  <a:pt x="7061" y="15487"/>
                  <a:pt x="7326" y="15150"/>
                </a:cubicBezTo>
                <a:cubicBezTo>
                  <a:pt x="6940" y="14998"/>
                  <a:pt x="6065" y="14646"/>
                  <a:pt x="4940" y="14041"/>
                </a:cubicBezTo>
                <a:cubicBezTo>
                  <a:pt x="2384" y="12666"/>
                  <a:pt x="3147" y="11334"/>
                  <a:pt x="3158" y="11355"/>
                </a:cubicBezTo>
                <a:cubicBezTo>
                  <a:pt x="3443" y="11876"/>
                  <a:pt x="3722" y="11834"/>
                  <a:pt x="5114" y="12556"/>
                </a:cubicBezTo>
                <a:cubicBezTo>
                  <a:pt x="6550" y="13302"/>
                  <a:pt x="7421" y="14153"/>
                  <a:pt x="7806" y="14567"/>
                </a:cubicBezTo>
                <a:cubicBezTo>
                  <a:pt x="8072" y="14259"/>
                  <a:pt x="8348" y="13958"/>
                  <a:pt x="8636" y="13667"/>
                </a:cubicBezTo>
                <a:cubicBezTo>
                  <a:pt x="8304" y="13520"/>
                  <a:pt x="7617" y="13201"/>
                  <a:pt x="6383" y="12447"/>
                </a:cubicBezTo>
                <a:cubicBezTo>
                  <a:pt x="4286" y="11165"/>
                  <a:pt x="4911" y="9898"/>
                  <a:pt x="4922" y="9908"/>
                </a:cubicBezTo>
                <a:cubicBezTo>
                  <a:pt x="4920" y="9912"/>
                  <a:pt x="5056" y="10322"/>
                  <a:pt x="6393" y="10959"/>
                </a:cubicBezTo>
                <a:cubicBezTo>
                  <a:pt x="7875" y="11665"/>
                  <a:pt x="8795" y="12706"/>
                  <a:pt x="9158" y="13155"/>
                </a:cubicBezTo>
                <a:cubicBezTo>
                  <a:pt x="9423" y="12903"/>
                  <a:pt x="9699" y="12659"/>
                  <a:pt x="9975" y="12415"/>
                </a:cubicBezTo>
                <a:cubicBezTo>
                  <a:pt x="9665" y="12268"/>
                  <a:pt x="9111" y="11963"/>
                  <a:pt x="8009" y="11252"/>
                </a:cubicBezTo>
                <a:cubicBezTo>
                  <a:pt x="5684" y="9766"/>
                  <a:pt x="6702" y="8666"/>
                  <a:pt x="6706" y="8671"/>
                </a:cubicBezTo>
                <a:cubicBezTo>
                  <a:pt x="6705" y="8674"/>
                  <a:pt x="6976" y="9266"/>
                  <a:pt x="8163" y="10012"/>
                </a:cubicBezTo>
                <a:cubicBezTo>
                  <a:pt x="9252" y="10697"/>
                  <a:pt x="10130" y="11559"/>
                  <a:pt x="10510" y="11946"/>
                </a:cubicBezTo>
                <a:cubicBezTo>
                  <a:pt x="10771" y="11723"/>
                  <a:pt x="11035" y="11502"/>
                  <a:pt x="11301" y="11283"/>
                </a:cubicBezTo>
                <a:cubicBezTo>
                  <a:pt x="11015" y="11129"/>
                  <a:pt x="10513" y="10818"/>
                  <a:pt x="9533" y="10122"/>
                </a:cubicBezTo>
                <a:cubicBezTo>
                  <a:pt x="7418" y="8630"/>
                  <a:pt x="8381" y="7648"/>
                  <a:pt x="8381" y="7650"/>
                </a:cubicBezTo>
                <a:cubicBezTo>
                  <a:pt x="8381" y="7653"/>
                  <a:pt x="8561" y="8116"/>
                  <a:pt x="9659" y="8823"/>
                </a:cubicBezTo>
                <a:cubicBezTo>
                  <a:pt x="10621" y="9442"/>
                  <a:pt x="11469" y="10417"/>
                  <a:pt x="11828" y="10846"/>
                </a:cubicBezTo>
                <a:cubicBezTo>
                  <a:pt x="12084" y="10637"/>
                  <a:pt x="12337" y="10425"/>
                  <a:pt x="12593" y="10216"/>
                </a:cubicBezTo>
                <a:cubicBezTo>
                  <a:pt x="12330" y="10058"/>
                  <a:pt x="11881" y="9752"/>
                  <a:pt x="11024" y="9087"/>
                </a:cubicBezTo>
                <a:cubicBezTo>
                  <a:pt x="9114" y="7615"/>
                  <a:pt x="9989" y="6724"/>
                  <a:pt x="9986" y="6723"/>
                </a:cubicBezTo>
                <a:cubicBezTo>
                  <a:pt x="9986" y="6726"/>
                  <a:pt x="10179" y="7307"/>
                  <a:pt x="11185" y="7967"/>
                </a:cubicBezTo>
                <a:cubicBezTo>
                  <a:pt x="12193" y="8627"/>
                  <a:pt x="12816" y="9401"/>
                  <a:pt x="13102" y="9798"/>
                </a:cubicBezTo>
                <a:cubicBezTo>
                  <a:pt x="13296" y="9639"/>
                  <a:pt x="13493" y="9481"/>
                  <a:pt x="13684" y="9320"/>
                </a:cubicBezTo>
                <a:cubicBezTo>
                  <a:pt x="13460" y="9167"/>
                  <a:pt x="13078" y="8872"/>
                  <a:pt x="12352" y="8231"/>
                </a:cubicBezTo>
                <a:cubicBezTo>
                  <a:pt x="10738" y="6806"/>
                  <a:pt x="11488" y="5877"/>
                  <a:pt x="11484" y="5877"/>
                </a:cubicBezTo>
                <a:cubicBezTo>
                  <a:pt x="11484" y="5879"/>
                  <a:pt x="11650" y="6324"/>
                  <a:pt x="12476" y="7008"/>
                </a:cubicBezTo>
                <a:cubicBezTo>
                  <a:pt x="13183" y="7595"/>
                  <a:pt x="13794" y="8530"/>
                  <a:pt x="14102" y="8964"/>
                </a:cubicBezTo>
                <a:cubicBezTo>
                  <a:pt x="14306" y="8789"/>
                  <a:pt x="14505" y="8612"/>
                  <a:pt x="14704" y="8433"/>
                </a:cubicBezTo>
                <a:cubicBezTo>
                  <a:pt x="14455" y="8311"/>
                  <a:pt x="14041" y="8051"/>
                  <a:pt x="13410" y="7321"/>
                </a:cubicBezTo>
                <a:cubicBezTo>
                  <a:pt x="12073" y="5775"/>
                  <a:pt x="12765" y="5101"/>
                  <a:pt x="12759" y="5102"/>
                </a:cubicBezTo>
                <a:cubicBezTo>
                  <a:pt x="12760" y="5104"/>
                  <a:pt x="12861" y="5518"/>
                  <a:pt x="13572" y="6211"/>
                </a:cubicBezTo>
                <a:cubicBezTo>
                  <a:pt x="14222" y="6844"/>
                  <a:pt x="14851" y="7763"/>
                  <a:pt x="15081" y="8098"/>
                </a:cubicBezTo>
                <a:cubicBezTo>
                  <a:pt x="15245" y="7946"/>
                  <a:pt x="15407" y="7792"/>
                  <a:pt x="15567" y="7636"/>
                </a:cubicBezTo>
                <a:cubicBezTo>
                  <a:pt x="15344" y="7479"/>
                  <a:pt x="14972" y="7167"/>
                  <a:pt x="14435" y="6506"/>
                </a:cubicBezTo>
                <a:cubicBezTo>
                  <a:pt x="13221" y="5013"/>
                  <a:pt x="13895" y="4348"/>
                  <a:pt x="13890" y="4349"/>
                </a:cubicBezTo>
                <a:cubicBezTo>
                  <a:pt x="13890" y="4351"/>
                  <a:pt x="14012" y="4779"/>
                  <a:pt x="14648" y="5446"/>
                </a:cubicBezTo>
                <a:cubicBezTo>
                  <a:pt x="15237" y="6063"/>
                  <a:pt x="15724" y="6932"/>
                  <a:pt x="15917" y="7284"/>
                </a:cubicBezTo>
                <a:cubicBezTo>
                  <a:pt x="16093" y="7105"/>
                  <a:pt x="16265" y="6922"/>
                  <a:pt x="16433" y="6737"/>
                </a:cubicBezTo>
                <a:cubicBezTo>
                  <a:pt x="16246" y="6584"/>
                  <a:pt x="15737" y="6162"/>
                  <a:pt x="15373" y="5643"/>
                </a:cubicBezTo>
                <a:cubicBezTo>
                  <a:pt x="14341" y="4175"/>
                  <a:pt x="14857" y="3644"/>
                  <a:pt x="14852" y="3647"/>
                </a:cubicBezTo>
                <a:cubicBezTo>
                  <a:pt x="14853" y="3648"/>
                  <a:pt x="14897" y="4110"/>
                  <a:pt x="15508" y="4713"/>
                </a:cubicBezTo>
                <a:cubicBezTo>
                  <a:pt x="16028" y="5238"/>
                  <a:pt x="16522" y="6146"/>
                  <a:pt x="16687" y="6454"/>
                </a:cubicBezTo>
                <a:cubicBezTo>
                  <a:pt x="16836" y="6282"/>
                  <a:pt x="16981" y="6107"/>
                  <a:pt x="17121" y="5930"/>
                </a:cubicBezTo>
                <a:cubicBezTo>
                  <a:pt x="16947" y="5821"/>
                  <a:pt x="16604" y="5558"/>
                  <a:pt x="16108" y="4883"/>
                </a:cubicBezTo>
                <a:cubicBezTo>
                  <a:pt x="15117" y="3533"/>
                  <a:pt x="15592" y="3048"/>
                  <a:pt x="15590" y="3052"/>
                </a:cubicBezTo>
                <a:cubicBezTo>
                  <a:pt x="15590" y="3052"/>
                  <a:pt x="15616" y="3441"/>
                  <a:pt x="16182" y="3973"/>
                </a:cubicBezTo>
                <a:cubicBezTo>
                  <a:pt x="16680" y="4450"/>
                  <a:pt x="17195" y="5379"/>
                  <a:pt x="17338" y="5641"/>
                </a:cubicBezTo>
                <a:cubicBezTo>
                  <a:pt x="17464" y="5473"/>
                  <a:pt x="17587" y="5303"/>
                  <a:pt x="17705" y="5129"/>
                </a:cubicBezTo>
                <a:cubicBezTo>
                  <a:pt x="17542" y="5036"/>
                  <a:pt x="17218" y="4809"/>
                  <a:pt x="16741" y="4226"/>
                </a:cubicBezTo>
                <a:cubicBezTo>
                  <a:pt x="15783" y="3055"/>
                  <a:pt x="16229" y="2499"/>
                  <a:pt x="16227" y="2504"/>
                </a:cubicBezTo>
                <a:cubicBezTo>
                  <a:pt x="16228" y="2504"/>
                  <a:pt x="16253" y="2853"/>
                  <a:pt x="16787" y="3323"/>
                </a:cubicBezTo>
                <a:cubicBezTo>
                  <a:pt x="17251" y="3735"/>
                  <a:pt x="17744" y="4567"/>
                  <a:pt x="17898" y="4834"/>
                </a:cubicBezTo>
                <a:cubicBezTo>
                  <a:pt x="18009" y="4660"/>
                  <a:pt x="18114" y="4481"/>
                  <a:pt x="18216" y="4300"/>
                </a:cubicBezTo>
                <a:cubicBezTo>
                  <a:pt x="18069" y="4249"/>
                  <a:pt x="17812" y="4064"/>
                  <a:pt x="17366" y="3475"/>
                </a:cubicBezTo>
                <a:cubicBezTo>
                  <a:pt x="16540" y="2376"/>
                  <a:pt x="16949" y="1894"/>
                  <a:pt x="16950" y="1899"/>
                </a:cubicBezTo>
                <a:cubicBezTo>
                  <a:pt x="16950" y="1899"/>
                  <a:pt x="16972" y="2249"/>
                  <a:pt x="17459" y="2669"/>
                </a:cubicBezTo>
                <a:cubicBezTo>
                  <a:pt x="17866" y="3020"/>
                  <a:pt x="18264" y="3662"/>
                  <a:pt x="18421" y="3928"/>
                </a:cubicBezTo>
                <a:cubicBezTo>
                  <a:pt x="18510" y="3757"/>
                  <a:pt x="18594" y="3583"/>
                  <a:pt x="18674" y="3406"/>
                </a:cubicBezTo>
                <a:cubicBezTo>
                  <a:pt x="18547" y="3326"/>
                  <a:pt x="18341" y="3142"/>
                  <a:pt x="17996" y="2689"/>
                </a:cubicBezTo>
                <a:cubicBezTo>
                  <a:pt x="17285" y="1758"/>
                  <a:pt x="17728" y="1328"/>
                  <a:pt x="17731" y="1333"/>
                </a:cubicBezTo>
                <a:cubicBezTo>
                  <a:pt x="17732" y="1333"/>
                  <a:pt x="17719" y="1600"/>
                  <a:pt x="18115" y="2010"/>
                </a:cubicBezTo>
                <a:cubicBezTo>
                  <a:pt x="18397" y="2299"/>
                  <a:pt x="18659" y="2735"/>
                  <a:pt x="18829" y="3035"/>
                </a:cubicBezTo>
                <a:cubicBezTo>
                  <a:pt x="18893" y="2876"/>
                  <a:pt x="18958" y="2718"/>
                  <a:pt x="19015" y="2555"/>
                </a:cubicBezTo>
                <a:cubicBezTo>
                  <a:pt x="18919" y="2477"/>
                  <a:pt x="18775" y="2328"/>
                  <a:pt x="18491" y="1904"/>
                </a:cubicBezTo>
                <a:cubicBezTo>
                  <a:pt x="17910" y="1035"/>
                  <a:pt x="18402" y="749"/>
                  <a:pt x="18407" y="754"/>
                </a:cubicBezTo>
                <a:cubicBezTo>
                  <a:pt x="18407" y="753"/>
                  <a:pt x="18347" y="868"/>
                  <a:pt x="18658" y="1230"/>
                </a:cubicBezTo>
                <a:cubicBezTo>
                  <a:pt x="18870" y="1468"/>
                  <a:pt x="19045" y="1819"/>
                  <a:pt x="19164" y="2080"/>
                </a:cubicBezTo>
                <a:cubicBezTo>
                  <a:pt x="19176" y="2038"/>
                  <a:pt x="19189" y="1997"/>
                  <a:pt x="19201" y="1955"/>
                </a:cubicBezTo>
                <a:cubicBezTo>
                  <a:pt x="19257" y="1674"/>
                  <a:pt x="19325" y="1386"/>
                  <a:pt x="19415" y="1090"/>
                </a:cubicBezTo>
                <a:cubicBezTo>
                  <a:pt x="19554" y="632"/>
                  <a:pt x="19700" y="256"/>
                  <a:pt x="19842" y="16"/>
                </a:cubicBezTo>
                <a:cubicBezTo>
                  <a:pt x="19849" y="3"/>
                  <a:pt x="19865" y="-2"/>
                  <a:pt x="19886" y="0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>
              <a:defRPr sz="3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" name="Title Text"/>
          <p:cNvSpPr/>
          <p:nvPr/>
        </p:nvSpPr>
        <p:spPr>
          <a:xfrm>
            <a:off x="-13855" y="0"/>
            <a:ext cx="24411710" cy="1785938"/>
          </a:xfrm>
          <a:prstGeom prst="rect">
            <a:avLst/>
          </a:prstGeom>
          <a:solidFill>
            <a:srgbClr val="0091CE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 anchor="ctr">
            <a:normAutofit/>
          </a:bodyPr>
          <a:lstStyle>
            <a:lvl1pPr algn="r">
              <a:defRPr sz="2900" b="0">
                <a:solidFill>
                  <a:srgbClr val="0091CE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Title Text</a:t>
            </a:r>
          </a:p>
        </p:txBody>
      </p:sp>
      <p:sp>
        <p:nvSpPr>
          <p:cNvPr id="17" name="Title Text"/>
          <p:cNvSpPr/>
          <p:nvPr/>
        </p:nvSpPr>
        <p:spPr>
          <a:xfrm>
            <a:off x="-13855" y="13523582"/>
            <a:ext cx="24411710" cy="191252"/>
          </a:xfrm>
          <a:prstGeom prst="rect">
            <a:avLst/>
          </a:prstGeom>
          <a:solidFill>
            <a:srgbClr val="0091CE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 anchor="ctr">
            <a:normAutofit fontScale="25000" lnSpcReduction="20000"/>
          </a:bodyPr>
          <a:lstStyle>
            <a:lvl1pPr algn="r" defTabSz="328612">
              <a:defRPr sz="1200" b="0">
                <a:solidFill>
                  <a:srgbClr val="0091CE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Title Text</a:t>
            </a:r>
          </a:p>
        </p:txBody>
      </p:sp>
      <p:pic>
        <p:nvPicPr>
          <p:cNvPr id="18" name="eSchool Logo White.png" descr="eSchool Logo Whit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366" y="61829"/>
            <a:ext cx="5688031" cy="1662279"/>
          </a:xfrm>
          <a:prstGeom prst="rect">
            <a:avLst/>
          </a:prstGeom>
          <a:ln w="12700">
            <a:miter lim="400000"/>
          </a:ln>
        </p:spPr>
      </p:pic>
      <p:pic>
        <p:nvPicPr>
          <p:cNvPr id="19" name="logo_white.ai" descr="logo_white.ai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42749" y="284562"/>
            <a:ext cx="2710448" cy="1216813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8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- Cen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itle Text"/>
          <p:cNvSpPr txBox="1">
            <a:spLocks noGrp="1"/>
          </p:cNvSpPr>
          <p:nvPr>
            <p:ph type="title"/>
          </p:nvPr>
        </p:nvSpPr>
        <p:spPr>
          <a:xfrm>
            <a:off x="4833937" y="4536281"/>
            <a:ext cx="14716126" cy="464343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3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itle Text"/>
          <p:cNvSpPr txBox="1">
            <a:spLocks noGrp="1"/>
          </p:cNvSpPr>
          <p:nvPr>
            <p:ph type="title"/>
          </p:nvPr>
        </p:nvSpPr>
        <p:spPr>
          <a:xfrm>
            <a:off x="4387453" y="357187"/>
            <a:ext cx="15609094" cy="303609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4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Body Level One…"/>
          <p:cNvSpPr txBox="1">
            <a:spLocks noGrp="1"/>
          </p:cNvSpPr>
          <p:nvPr>
            <p:ph type="body" idx="1"/>
          </p:nvPr>
        </p:nvSpPr>
        <p:spPr>
          <a:xfrm>
            <a:off x="4387453" y="1785937"/>
            <a:ext cx="15609094" cy="10144126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/>
          <p:nvPr/>
        </p:nvSpPr>
        <p:spPr>
          <a:xfrm>
            <a:off x="-13855" y="0"/>
            <a:ext cx="24411710" cy="1785938"/>
          </a:xfrm>
          <a:prstGeom prst="rect">
            <a:avLst/>
          </a:prstGeom>
          <a:solidFill>
            <a:srgbClr val="0091CE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 anchor="ctr">
            <a:normAutofit/>
          </a:bodyPr>
          <a:lstStyle>
            <a:lvl1pPr algn="r">
              <a:defRPr sz="2900" b="0">
                <a:solidFill>
                  <a:srgbClr val="0091CE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Title Text</a:t>
            </a:r>
          </a:p>
        </p:txBody>
      </p:sp>
      <p:sp>
        <p:nvSpPr>
          <p:cNvPr id="3" name="Title Text"/>
          <p:cNvSpPr txBox="1">
            <a:spLocks noGrp="1"/>
          </p:cNvSpPr>
          <p:nvPr>
            <p:ph type="title"/>
          </p:nvPr>
        </p:nvSpPr>
        <p:spPr>
          <a:xfrm>
            <a:off x="4387453" y="2053828"/>
            <a:ext cx="15609094" cy="30360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4" name="Body Level One…"/>
          <p:cNvSpPr txBox="1">
            <a:spLocks noGrp="1"/>
          </p:cNvSpPr>
          <p:nvPr>
            <p:ph type="body" idx="1"/>
          </p:nvPr>
        </p:nvSpPr>
        <p:spPr>
          <a:xfrm>
            <a:off x="4387453" y="4375546"/>
            <a:ext cx="15609094" cy="88403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5" name="logo_white.ai" descr="logo_white.ai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342750" y="284562"/>
            <a:ext cx="2710448" cy="1216813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Title Text"/>
          <p:cNvSpPr/>
          <p:nvPr/>
        </p:nvSpPr>
        <p:spPr>
          <a:xfrm>
            <a:off x="-13855" y="13523582"/>
            <a:ext cx="24411710" cy="191252"/>
          </a:xfrm>
          <a:prstGeom prst="rect">
            <a:avLst/>
          </a:prstGeom>
          <a:solidFill>
            <a:srgbClr val="0091CE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 anchor="ctr">
            <a:normAutofit fontScale="25000" lnSpcReduction="20000"/>
          </a:bodyPr>
          <a:lstStyle>
            <a:lvl1pPr algn="r" defTabSz="328612">
              <a:defRPr sz="1200" b="0">
                <a:solidFill>
                  <a:srgbClr val="0091CE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Title Text</a:t>
            </a:r>
          </a:p>
        </p:txBody>
      </p:sp>
      <p:pic>
        <p:nvPicPr>
          <p:cNvPr id="7" name="eSchool Logo White.png" descr="eSchool Logo White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28600" y="61829"/>
            <a:ext cx="5688031" cy="1662279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4103" y="13073062"/>
            <a:ext cx="466269" cy="477671"/>
          </a:xfrm>
          <a:prstGeom prst="rect">
            <a:avLst/>
          </a:prstGeom>
          <a:ln w="12700">
            <a:miter lim="400000"/>
          </a:ln>
        </p:spPr>
        <p:txBody>
          <a:bodyPr wrap="none" lIns="71437" tIns="71437" rIns="71437" bIns="71437">
            <a:spAutoFit/>
          </a:bodyPr>
          <a:lstStyle>
            <a:lvl1pPr>
              <a:defRPr sz="22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marL="0" marR="0" indent="0" algn="ctr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A3DA"/>
          </a:solidFill>
          <a:uFillTx/>
          <a:latin typeface="Avenir Book"/>
          <a:ea typeface="Avenir Book"/>
          <a:cs typeface="Avenir Book"/>
          <a:sym typeface="Avenir Book"/>
        </a:defRPr>
      </a:lvl1pPr>
      <a:lvl2pPr marL="0" marR="0" indent="0" algn="ctr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A3DA"/>
          </a:solidFill>
          <a:uFillTx/>
          <a:latin typeface="Avenir Book"/>
          <a:ea typeface="Avenir Book"/>
          <a:cs typeface="Avenir Book"/>
          <a:sym typeface="Avenir Book"/>
        </a:defRPr>
      </a:lvl2pPr>
      <a:lvl3pPr marL="0" marR="0" indent="0" algn="ctr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A3DA"/>
          </a:solidFill>
          <a:uFillTx/>
          <a:latin typeface="Avenir Book"/>
          <a:ea typeface="Avenir Book"/>
          <a:cs typeface="Avenir Book"/>
          <a:sym typeface="Avenir Book"/>
        </a:defRPr>
      </a:lvl3pPr>
      <a:lvl4pPr marL="0" marR="0" indent="0" algn="ctr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A3DA"/>
          </a:solidFill>
          <a:uFillTx/>
          <a:latin typeface="Avenir Book"/>
          <a:ea typeface="Avenir Book"/>
          <a:cs typeface="Avenir Book"/>
          <a:sym typeface="Avenir Book"/>
        </a:defRPr>
      </a:lvl4pPr>
      <a:lvl5pPr marL="0" marR="0" indent="0" algn="ctr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A3DA"/>
          </a:solidFill>
          <a:uFillTx/>
          <a:latin typeface="Avenir Book"/>
          <a:ea typeface="Avenir Book"/>
          <a:cs typeface="Avenir Book"/>
          <a:sym typeface="Avenir Book"/>
        </a:defRPr>
      </a:lvl5pPr>
      <a:lvl6pPr marL="0" marR="0" indent="0" algn="ctr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A3DA"/>
          </a:solidFill>
          <a:uFillTx/>
          <a:latin typeface="Avenir Book"/>
          <a:ea typeface="Avenir Book"/>
          <a:cs typeface="Avenir Book"/>
          <a:sym typeface="Avenir Book"/>
        </a:defRPr>
      </a:lvl6pPr>
      <a:lvl7pPr marL="0" marR="0" indent="0" algn="ctr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A3DA"/>
          </a:solidFill>
          <a:uFillTx/>
          <a:latin typeface="Avenir Book"/>
          <a:ea typeface="Avenir Book"/>
          <a:cs typeface="Avenir Book"/>
          <a:sym typeface="Avenir Book"/>
        </a:defRPr>
      </a:lvl7pPr>
      <a:lvl8pPr marL="0" marR="0" indent="0" algn="ctr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A3DA"/>
          </a:solidFill>
          <a:uFillTx/>
          <a:latin typeface="Avenir Book"/>
          <a:ea typeface="Avenir Book"/>
          <a:cs typeface="Avenir Book"/>
          <a:sym typeface="Avenir Book"/>
        </a:defRPr>
      </a:lvl8pPr>
      <a:lvl9pPr marL="0" marR="0" indent="0" algn="ctr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A3DA"/>
          </a:solidFill>
          <a:uFillTx/>
          <a:latin typeface="Avenir Book"/>
          <a:ea typeface="Avenir Book"/>
          <a:cs typeface="Avenir Book"/>
          <a:sym typeface="Avenir Book"/>
        </a:defRPr>
      </a:lvl9pPr>
    </p:titleStyle>
    <p:bodyStyle>
      <a:lvl1pPr marL="611187" marR="0" indent="-611187" algn="l" defTabSz="821531" latinLnBrk="0">
        <a:lnSpc>
          <a:spcPct val="100000"/>
        </a:lnSpc>
        <a:spcBef>
          <a:spcPts val="5900"/>
        </a:spcBef>
        <a:spcAft>
          <a:spcPts val="0"/>
        </a:spcAft>
        <a:buClrTx/>
        <a:buSzPct val="145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1pPr>
      <a:lvl2pPr marL="1055687" marR="0" indent="-611187" algn="l" defTabSz="821531" latinLnBrk="0">
        <a:lnSpc>
          <a:spcPct val="100000"/>
        </a:lnSpc>
        <a:spcBef>
          <a:spcPts val="5900"/>
        </a:spcBef>
        <a:spcAft>
          <a:spcPts val="0"/>
        </a:spcAft>
        <a:buClrTx/>
        <a:buSzPct val="145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2pPr>
      <a:lvl3pPr marL="1500187" marR="0" indent="-611187" algn="l" defTabSz="821531" latinLnBrk="0">
        <a:lnSpc>
          <a:spcPct val="100000"/>
        </a:lnSpc>
        <a:spcBef>
          <a:spcPts val="5900"/>
        </a:spcBef>
        <a:spcAft>
          <a:spcPts val="0"/>
        </a:spcAft>
        <a:buClrTx/>
        <a:buSzPct val="145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3pPr>
      <a:lvl4pPr marL="1944687" marR="0" indent="-611187" algn="l" defTabSz="821531" latinLnBrk="0">
        <a:lnSpc>
          <a:spcPct val="100000"/>
        </a:lnSpc>
        <a:spcBef>
          <a:spcPts val="5900"/>
        </a:spcBef>
        <a:spcAft>
          <a:spcPts val="0"/>
        </a:spcAft>
        <a:buClrTx/>
        <a:buSzPct val="145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4pPr>
      <a:lvl5pPr marL="2389187" marR="0" indent="-611187" algn="l" defTabSz="821531" latinLnBrk="0">
        <a:lnSpc>
          <a:spcPct val="100000"/>
        </a:lnSpc>
        <a:spcBef>
          <a:spcPts val="5900"/>
        </a:spcBef>
        <a:spcAft>
          <a:spcPts val="0"/>
        </a:spcAft>
        <a:buClrTx/>
        <a:buSzPct val="145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5pPr>
      <a:lvl6pPr marL="2833687" marR="0" indent="-611187" algn="l" defTabSz="821531" latinLnBrk="0">
        <a:lnSpc>
          <a:spcPct val="100000"/>
        </a:lnSpc>
        <a:spcBef>
          <a:spcPts val="5900"/>
        </a:spcBef>
        <a:spcAft>
          <a:spcPts val="0"/>
        </a:spcAft>
        <a:buClrTx/>
        <a:buSzPct val="145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6pPr>
      <a:lvl7pPr marL="3278187" marR="0" indent="-611187" algn="l" defTabSz="821531" latinLnBrk="0">
        <a:lnSpc>
          <a:spcPct val="100000"/>
        </a:lnSpc>
        <a:spcBef>
          <a:spcPts val="5900"/>
        </a:spcBef>
        <a:spcAft>
          <a:spcPts val="0"/>
        </a:spcAft>
        <a:buClrTx/>
        <a:buSzPct val="145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7pPr>
      <a:lvl8pPr marL="3722687" marR="0" indent="-611187" algn="l" defTabSz="821531" latinLnBrk="0">
        <a:lnSpc>
          <a:spcPct val="100000"/>
        </a:lnSpc>
        <a:spcBef>
          <a:spcPts val="5900"/>
        </a:spcBef>
        <a:spcAft>
          <a:spcPts val="0"/>
        </a:spcAft>
        <a:buClrTx/>
        <a:buSzPct val="145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8pPr>
      <a:lvl9pPr marL="4167187" marR="0" indent="-611187" algn="l" defTabSz="821531" latinLnBrk="0">
        <a:lnSpc>
          <a:spcPct val="100000"/>
        </a:lnSpc>
        <a:spcBef>
          <a:spcPts val="5900"/>
        </a:spcBef>
        <a:spcAft>
          <a:spcPts val="0"/>
        </a:spcAft>
        <a:buClrTx/>
        <a:buSzPct val="145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9pPr>
    </p:bodyStyle>
    <p:otherStyle>
      <a:lvl1pPr marL="0" marR="0" indent="0" algn="ctr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Auckland_Boy's_Grammar_School.jpg" descr="Auckland_Boy's_Grammar_Schoo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87949" y="2186087"/>
            <a:ext cx="14637306" cy="10977979"/>
          </a:xfrm>
          <a:prstGeom prst="rect">
            <a:avLst/>
          </a:prstGeom>
          <a:ln w="12700">
            <a:miter lim="400000"/>
          </a:ln>
        </p:spPr>
      </p:pic>
      <p:pic>
        <p:nvPicPr>
          <p:cNvPr id="70" name="Thinking Gal.png" descr="Thinking Ga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24599258" y="-2856905"/>
            <a:ext cx="4974831" cy="7571185"/>
          </a:xfrm>
          <a:prstGeom prst="rect">
            <a:avLst/>
          </a:prstGeom>
          <a:ln w="12700">
            <a:miter lim="400000"/>
          </a:ln>
        </p:spPr>
      </p:pic>
      <p:sp>
        <p:nvSpPr>
          <p:cNvPr id="71" name="Quote Bubble"/>
          <p:cNvSpPr/>
          <p:nvPr/>
        </p:nvSpPr>
        <p:spPr>
          <a:xfrm>
            <a:off x="24871655" y="-271414"/>
            <a:ext cx="5545678" cy="3234148"/>
          </a:xfrm>
          <a:prstGeom prst="wedgeEllipseCallout">
            <a:avLst>
              <a:gd name="adj1" fmla="val -49255"/>
              <a:gd name="adj2" fmla="val 70439"/>
            </a:avLst>
          </a:prstGeom>
          <a:solidFill>
            <a:srgbClr val="E8EEFC"/>
          </a:solidFill>
          <a:ln w="127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pPr>
              <a:defRPr sz="3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72" name="Welcome to Subject…"/>
          <p:cNvSpPr txBox="1"/>
          <p:nvPr/>
        </p:nvSpPr>
        <p:spPr>
          <a:xfrm>
            <a:off x="1903972" y="3931238"/>
            <a:ext cx="20576055" cy="58535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>
              <a:defRPr sz="5300" b="0">
                <a:solidFill>
                  <a:srgbClr val="D29D00"/>
                </a:solidFill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rPr dirty="0"/>
              <a:t>Welcome to </a:t>
            </a:r>
            <a:endParaRPr lang="en-NZ" dirty="0"/>
          </a:p>
          <a:p>
            <a:pPr>
              <a:defRPr sz="5300" b="0">
                <a:solidFill>
                  <a:srgbClr val="D29D00"/>
                </a:solidFill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rPr lang="en-NZ" dirty="0"/>
              <a:t>Managing short-term groups in eSchool</a:t>
            </a:r>
            <a:endParaRPr dirty="0"/>
          </a:p>
          <a:p>
            <a:pPr>
              <a:defRPr sz="5300" b="0">
                <a:solidFill>
                  <a:srgbClr val="D29D00"/>
                </a:solidFill>
                <a:latin typeface="Avenir Heavy"/>
                <a:ea typeface="Avenir Heavy"/>
                <a:cs typeface="Avenir Heavy"/>
                <a:sym typeface="Avenir Heavy"/>
              </a:defRPr>
            </a:pPr>
            <a:endParaRPr dirty="0"/>
          </a:p>
          <a:p>
            <a:pPr>
              <a:defRPr sz="5300" b="0">
                <a:solidFill>
                  <a:srgbClr val="D29D00"/>
                </a:solidFill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rPr dirty="0"/>
              <a:t>with</a:t>
            </a:r>
          </a:p>
          <a:p>
            <a:pPr>
              <a:defRPr sz="5300" b="0">
                <a:solidFill>
                  <a:srgbClr val="D29D00"/>
                </a:solidFill>
                <a:latin typeface="Avenir Heavy"/>
                <a:ea typeface="Avenir Heavy"/>
                <a:cs typeface="Avenir Heavy"/>
                <a:sym typeface="Avenir Heavy"/>
              </a:defRPr>
            </a:pPr>
            <a:endParaRPr dirty="0"/>
          </a:p>
          <a:p>
            <a:pPr>
              <a:defRPr sz="5300" b="0">
                <a:solidFill>
                  <a:srgbClr val="D29D00"/>
                </a:solidFill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rPr lang="en-NZ" dirty="0"/>
              <a:t>Tricia Cox (Aotea College)</a:t>
            </a:r>
          </a:p>
          <a:p>
            <a:pPr>
              <a:defRPr sz="5300" b="0">
                <a:solidFill>
                  <a:srgbClr val="D29D00"/>
                </a:solidFill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rPr lang="en-NZ" dirty="0"/>
              <a:t>Jane Thomas</a:t>
            </a:r>
            <a:endParaRPr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Title"/>
          <p:cNvSpPr txBox="1">
            <a:spLocks noGrp="1"/>
          </p:cNvSpPr>
          <p:nvPr>
            <p:ph type="title"/>
          </p:nvPr>
        </p:nvSpPr>
        <p:spPr>
          <a:xfrm>
            <a:off x="1504950" y="2053828"/>
            <a:ext cx="20535899" cy="303609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NZ" dirty="0"/>
              <a:t>What is a short-term group?</a:t>
            </a:r>
            <a:endParaRPr dirty="0"/>
          </a:p>
        </p:txBody>
      </p:sp>
      <p:sp>
        <p:nvSpPr>
          <p:cNvPr id="75" name="Body"/>
          <p:cNvSpPr txBox="1">
            <a:spLocks noGrp="1"/>
          </p:cNvSpPr>
          <p:nvPr>
            <p:ph type="body" idx="1"/>
          </p:nvPr>
        </p:nvSpPr>
        <p:spPr>
          <a:xfrm>
            <a:off x="1295400" y="4375546"/>
            <a:ext cx="20745449" cy="8840392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en-NZ" sz="36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Supervised-group tours are groups from a school or country or sometimes a group formed by an education agent. </a:t>
            </a:r>
          </a:p>
          <a:p>
            <a:pPr>
              <a:lnSpc>
                <a:spcPct val="150000"/>
              </a:lnSpc>
            </a:pPr>
            <a:r>
              <a:rPr lang="en-NZ" sz="36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Supervised group tours usually visit NZ for </a:t>
            </a:r>
            <a:r>
              <a:rPr lang="en-NZ" sz="36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two to three weeks at a time </a:t>
            </a:r>
            <a:r>
              <a:rPr lang="en-NZ" sz="36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but can sometimes enrol for up to </a:t>
            </a:r>
            <a:r>
              <a:rPr lang="en-NZ" sz="36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twelve</a:t>
            </a:r>
            <a:r>
              <a:rPr lang="en-NZ" sz="36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weeks</a:t>
            </a:r>
          </a:p>
          <a:p>
            <a:pPr>
              <a:lnSpc>
                <a:spcPct val="150000"/>
              </a:lnSpc>
            </a:pPr>
            <a:r>
              <a:rPr lang="en-NZ" sz="36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 Groups usually enter NZ on a visitor Visa.  </a:t>
            </a:r>
          </a:p>
          <a:p>
            <a:pPr>
              <a:lnSpc>
                <a:spcPct val="150000"/>
              </a:lnSpc>
            </a:pPr>
            <a:r>
              <a:rPr lang="en-NZ" sz="36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Their visit usually includes trips and tourism activities as well as time spent in a NZ school attending classes, which may be special ESOL classes for the group or integrated into local classes or a combination of both. </a:t>
            </a:r>
          </a:p>
          <a:p>
            <a:pPr>
              <a:lnSpc>
                <a:spcPct val="150000"/>
              </a:lnSpc>
            </a:pPr>
            <a:r>
              <a:rPr lang="en-NZ" sz="36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Interaction with NZ students is usually important to groups, in classes and/or during breaks</a:t>
            </a:r>
            <a:endParaRPr lang="en-NZ" sz="72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ext, screenshot, font, document&#10;&#10;Description automatically generated">
            <a:extLst>
              <a:ext uri="{FF2B5EF4-FFF2-40B4-BE49-F238E27FC236}">
                <a16:creationId xmlns:a16="http://schemas.microsoft.com/office/drawing/2014/main" id="{16328D56-98F2-3937-E910-00C93E5DCF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8499" y="1924147"/>
            <a:ext cx="11106151" cy="11322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46430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82153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82153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82153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82153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133</Words>
  <Application>Microsoft Office PowerPoint</Application>
  <PresentationFormat>Custom</PresentationFormat>
  <Paragraphs>13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2" baseType="lpstr">
      <vt:lpstr>Arial</vt:lpstr>
      <vt:lpstr>Avenir Book</vt:lpstr>
      <vt:lpstr>Avenir Heavy</vt:lpstr>
      <vt:lpstr>Calibri</vt:lpstr>
      <vt:lpstr>Helvetica Neue</vt:lpstr>
      <vt:lpstr>Helvetica Neue Light</vt:lpstr>
      <vt:lpstr>Helvetica Neue Medium</vt:lpstr>
      <vt:lpstr>Helvetica Neue Thin</vt:lpstr>
      <vt:lpstr>White</vt:lpstr>
      <vt:lpstr>PowerPoint Presentation</vt:lpstr>
      <vt:lpstr>What is a short-term group?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Jane Thomas</cp:lastModifiedBy>
  <cp:revision>2</cp:revision>
  <dcterms:modified xsi:type="dcterms:W3CDTF">2023-06-16T23:18:05Z</dcterms:modified>
</cp:coreProperties>
</file>